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93" r:id="rId3"/>
    <p:sldId id="292" r:id="rId4"/>
    <p:sldId id="291" r:id="rId5"/>
    <p:sldId id="258" r:id="rId6"/>
    <p:sldId id="270" r:id="rId7"/>
    <p:sldId id="275" r:id="rId8"/>
    <p:sldId id="287" r:id="rId9"/>
    <p:sldId id="283" r:id="rId10"/>
    <p:sldId id="281" r:id="rId11"/>
    <p:sldId id="282" r:id="rId12"/>
    <p:sldId id="280"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01" d="100"/>
          <a:sy n="101" d="100"/>
        </p:scale>
        <p:origin x="75" y="93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12</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524000" y="6492875"/>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p:txBody>
          <a:bodyPr>
            <a:normAutofit fontScale="55000" lnSpcReduction="20000"/>
          </a:bodyPr>
          <a:lstStyle/>
          <a:p>
            <a:r>
              <a:rPr lang="en-US" dirty="0"/>
              <a:t>Presenting</a:t>
            </a:r>
          </a:p>
          <a:p>
            <a:pPr lvl="1"/>
            <a:r>
              <a:rPr lang="en-US" dirty="0"/>
              <a:t>The purpose of </a:t>
            </a:r>
            <a:r>
              <a:rPr lang="en-US"/>
              <a:t>the Alpha </a:t>
            </a:r>
            <a:r>
              <a:rPr lang="en-US" dirty="0"/>
              <a:t>presentation is to demonstrate </a:t>
            </a:r>
            <a:r>
              <a:rPr lang="en-US"/>
              <a:t>the Alpha </a:t>
            </a:r>
            <a:r>
              <a:rPr lang="en-US" dirty="0"/>
              <a:t>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 and delivering it to your client on </a:t>
            </a:r>
            <a:r>
              <a:rPr lang="en-US"/>
              <a:t>time (Wednesday, December 9).</a:t>
            </a:r>
            <a:endParaRPr lang="en-US" dirty="0"/>
          </a:p>
          <a:p>
            <a:pPr lvl="1"/>
            <a:r>
              <a:rPr lang="en-US" dirty="0"/>
              <a:t>The time limit for your presentation </a:t>
            </a:r>
            <a:r>
              <a:rPr lang="en-US"/>
              <a:t>is 14 minutes, </a:t>
            </a:r>
            <a:r>
              <a:rPr lang="en-US" dirty="0"/>
              <a:t>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software demonstration should</a:t>
            </a:r>
          </a:p>
          <a:p>
            <a:pPr lvl="2"/>
            <a:r>
              <a:rPr lang="en-US" dirty="0"/>
              <a:t>be rehearsed,</a:t>
            </a:r>
          </a:p>
          <a:p>
            <a:pPr lvl="2"/>
            <a:r>
              <a:rPr lang="en-US" dirty="0"/>
              <a:t>flow and</a:t>
            </a:r>
          </a:p>
          <a:p>
            <a:pPr lvl="2"/>
            <a:r>
              <a:rPr lang="en-US" dirty="0"/>
              <a:t>demonstrate the main features of your software, possibly demonstrating some use cases.</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18701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6521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11</a:t>
            </a:r>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7" name="Slide Number Placeholder 6"/>
          <p:cNvSpPr>
            <a:spLocks noGrp="1"/>
          </p:cNvSpPr>
          <p:nvPr>
            <p:ph type="sldNum" sz="quarter" idx="12"/>
          </p:nvPr>
        </p:nvSpPr>
        <p:spPr/>
        <p:txBody>
          <a:bodyPr/>
          <a:lstStyle/>
          <a:p>
            <a:r>
              <a:rPr lang="en-US"/>
              <a:t>12</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your live demonstration fails, you can play a screen recording and talk through it. While this is not as good as a live demonstration, it’s better than no demonstration at all.</a:t>
            </a:r>
            <a:br>
              <a:rPr lang="en-US" sz="1500" dirty="0"/>
            </a:br>
            <a:r>
              <a:rPr lang="en-US" sz="1500" dirty="0"/>
              <a:t>Later in the semester, TechSmith will provide each of you with a Camtasia license. For now, you can download Camtasia and use it for 30 days without a license. </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52146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55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Submit your presentation to your client for approval at least two working days in advance. </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 If necessary, extend the width of the center footer textbox on the master slide, making sure that you re-center the enlarged textbox.</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or most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Required Template</a:t>
            </a:r>
          </a:p>
          <a:p>
            <a:pPr lvl="1"/>
            <a:r>
              <a:rPr lang="en-US" dirty="0"/>
              <a:t>Do not edit the Slide Masters.</a:t>
            </a:r>
          </a:p>
          <a:p>
            <a:pPr lvl="1"/>
            <a:r>
              <a:rPr lang="en-US" dirty="0"/>
              <a:t>Edit the slide center footer (Insert &gt; Header &amp; Footer), changing [Team Name] in the footer to your team name.</a:t>
            </a:r>
          </a:p>
          <a:p>
            <a:pPr lvl="1"/>
            <a:r>
              <a:rPr lang="en-US" dirty="0"/>
              <a:t>Do not change the organization of slides. </a:t>
            </a:r>
          </a:p>
          <a:p>
            <a:r>
              <a:rPr lang="en-US" dirty="0"/>
              <a:t>Submission</a:t>
            </a:r>
          </a:p>
          <a:p>
            <a:pPr lvl="1"/>
            <a:r>
              <a:rPr lang="en-US" dirty="0"/>
              <a:t>Although the presentations are scheduled over the course of four meetings, all teams must be prepared to present on the first day scheduled</a:t>
            </a:r>
            <a:r>
              <a:rPr lang="en-US"/>
              <a:t>, Monday, October 19.</a:t>
            </a:r>
            <a:endParaRPr lang="en-US" dirty="0"/>
          </a:p>
          <a:p>
            <a:pPr lvl="1"/>
            <a:r>
              <a:rPr lang="en-US" dirty="0"/>
              <a:t>The order of the presentations will be posted on our All-Hands Meetings page in the afternoon or evening of the day before the first day scheduled for presentations.</a:t>
            </a:r>
          </a:p>
          <a:p>
            <a:pPr lvl="1"/>
            <a:r>
              <a:rPr lang="en-US" dirty="0"/>
              <a:t>Email your presentation to Dr. D. and to your client by 11:59 p.m</a:t>
            </a:r>
            <a:r>
              <a:rPr lang="en-US"/>
              <a:t>., Sunday, October 18. </a:t>
            </a:r>
            <a:r>
              <a:rPr lang="en-US" dirty="0"/>
              <a:t>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a:t>
            </a:r>
            <a:r>
              <a:rPr lang="en-US"/>
              <a:t>&gt;: Alpha </a:t>
            </a:r>
            <a:r>
              <a:rPr lang="en-US" dirty="0"/>
              <a:t>Presentation” as in “Team TechSmith</a:t>
            </a:r>
            <a:r>
              <a:rPr lang="en-US"/>
              <a:t>: Alpha </a:t>
            </a:r>
            <a:r>
              <a:rPr lang="en-US" dirty="0"/>
              <a:t>Presentation”.</a:t>
            </a:r>
          </a:p>
          <a:p>
            <a:pPr lvl="1"/>
            <a:r>
              <a:rPr lang="en-US" dirty="0"/>
              <a:t>Attach the Windows PowerPoint source file named “team-[</a:t>
            </a:r>
            <a:r>
              <a:rPr lang="en-US"/>
              <a:t>team-name]-alpha-presentation</a:t>
            </a:r>
            <a:r>
              <a:rPr lang="en-US" dirty="0"/>
              <a:t>.pptx” replacing “[team-name]” with your team name (using all lower case and replacing all blanks with dashes) in your filename as in </a:t>
            </a:r>
            <a:r>
              <a:rPr lang="en-US"/>
              <a:t>“team-urban-science-alpha-presentation</a:t>
            </a:r>
            <a:r>
              <a:rPr lang="en-US" dirty="0"/>
              <a:t>.pptx”.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Alpha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Fall 2020</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16" name="Slide Number Placeholder 15"/>
          <p:cNvSpPr>
            <a:spLocks noGrp="1"/>
          </p:cNvSpPr>
          <p:nvPr>
            <p:ph type="sldNum" sz="quarter" idx="12"/>
          </p:nvPr>
        </p:nvSpPr>
        <p:spPr/>
        <p:txBody>
          <a:bodyPr/>
          <a:lstStyle/>
          <a:p>
            <a:r>
              <a:rPr lang="en-US"/>
              <a:t>5</a:t>
            </a:r>
          </a:p>
        </p:txBody>
      </p:sp>
    </p:spTree>
    <p:extLst>
      <p:ext uri="{BB962C8B-B14F-4D97-AF65-F5344CB8AC3E}">
        <p14:creationId xmlns:p14="http://schemas.microsoft.com/office/powerpoint/2010/main" val="198691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47314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2592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785345059"/>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1914</Words>
  <Application>Microsoft Office PowerPoint</Application>
  <PresentationFormat>On-screen Show (4:3)</PresentationFormat>
  <Paragraphs>197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189</cp:revision>
  <dcterms:created xsi:type="dcterms:W3CDTF">2006-08-16T00:00:00Z</dcterms:created>
  <dcterms:modified xsi:type="dcterms:W3CDTF">2020-09-30T12:36:55Z</dcterms:modified>
</cp:coreProperties>
</file>